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1" autoAdjust="0"/>
    <p:restoredTop sz="95490" autoAdjust="0"/>
  </p:normalViewPr>
  <p:slideViewPr>
    <p:cSldViewPr>
      <p:cViewPr>
        <p:scale>
          <a:sx n="160" d="100"/>
          <a:sy n="160" d="100"/>
        </p:scale>
        <p:origin x="16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heme" Target="theme/theme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26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August,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 (12-WarmupBootstrap):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are some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314679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9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magic.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28800"/>
            <a:ext cx="4267200" cy="39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13-InstructorGrids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 (14-TextLayout):</a:t>
            </a: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15-InstructorLayout</a:t>
            </a:r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 (16-PanelLayout):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</a:t>
            </a: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</a:t>
            </a: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Page </a:t>
            </a:r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Header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 16 </a:t>
            </a: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</a:t>
            </a: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 class repo, link incoming on slack.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895600" y="1219200"/>
            <a:ext cx="152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858000" y="2057400"/>
            <a:ext cx="304800" cy="990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4" idx="0"/>
          </p:cNvCxnSpPr>
          <p:nvPr/>
        </p:nvCxnSpPr>
        <p:spPr>
          <a:xfrm flipV="1">
            <a:off x="917713" y="3396650"/>
            <a:ext cx="114300" cy="184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38400" y="16118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navbar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00800" y="3048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panel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1426" y="3581400"/>
            <a:ext cx="1212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thumbnail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524000" y="2057400"/>
            <a:ext cx="838200" cy="198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3100" y="4082214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</a:t>
            </a:r>
            <a:r>
              <a:rPr lang="en-US" smtClean="0"/>
              <a:t>age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usually.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Columns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won’t behave as expected.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add in this row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viewport.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 page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displayed based on width, height, orientation, and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even media type (screen, paper, braille,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queries under the hood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(17-InstructorMedia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pic>
        <p:nvPicPr>
          <p:cNvPr id="1028" name="Picture 4" descr="http://assets.diylol.com/hfs/81b/e03/459/resized/mr-miyagi-focus-meme-generator-focus-grasshopper-5e64b5.jpg?13580368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66800"/>
            <a:ext cx="6096000" cy="42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 (18-StudentMedia):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Head to activity 18 in the class repo (link in slack).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 smtClean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chrome device emulator and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visit your favorite websites using various viewports. </a:t>
            </a: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Click this button in the the top left corner of the dev tools panel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352800"/>
            <a:ext cx="2895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</a:t>
            </a:r>
            <a:r>
              <a:rPr lang="en-US" sz="240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13316</TotalTime>
  <Words>1629</Words>
  <Application>Microsoft Macintosh PowerPoint</Application>
  <PresentationFormat>On-screen Show (4:3)</PresentationFormat>
  <Paragraphs>415</Paragraphs>
  <Slides>91</Slides>
  <Notes>33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Calibri</vt:lpstr>
      <vt:lpstr>Calibri Light</vt:lpstr>
      <vt:lpstr>Roboto</vt:lpstr>
      <vt:lpstr>StarSymbol</vt:lpstr>
      <vt:lpstr>Arial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Jedd Fenner</cp:lastModifiedBy>
  <cp:revision>1492</cp:revision>
  <cp:lastPrinted>2016-01-30T16:23:56Z</cp:lastPrinted>
  <dcterms:created xsi:type="dcterms:W3CDTF">2015-01-20T17:19:00Z</dcterms:created>
  <dcterms:modified xsi:type="dcterms:W3CDTF">2017-08-05T18:20:29Z</dcterms:modified>
</cp:coreProperties>
</file>